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9F3157FE-5F99-42B5-96C8-32AA8C7D9F79}">
          <p14:sldIdLst>
            <p14:sldId id="257"/>
            <p14:sldId id="258"/>
            <p14:sldId id="259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F79C06-4453-DC0A-609E-50A482440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51A4D42-DE50-75B9-1280-E1CC87879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F84C56-CBDD-E188-2DB1-B576EEF64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6E9598-33C6-543A-E145-5293231CB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29BD48-B99D-D839-ECCD-9CD31691B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941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9A1DBD-C30D-ACC4-1811-CF367C08D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050CC1-9D14-795D-9D25-FD3D29787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426051-CA1D-D6CE-4CDF-EDC199D58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47C9C8-2064-988C-BD08-295E5759E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3DDCB0-0C58-0D5D-2292-69B44D6B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357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72A88B-5954-B5F0-8EB3-138E81BB5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191430D-BB7D-C681-8998-463D944C5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5E3A3A-6011-F613-F4DA-54146984C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C70803-CC75-877F-57DE-6889509E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553BFD-C2D1-24F6-819D-71C781F9B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514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78F58-1915-95BB-3326-9BE0EF7E9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F36C68-9092-16CE-C0CA-AD58CD1C3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7E9EDF-3B4C-5115-2FFE-7EBBF54DC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47A6A3-692F-B3A5-86A0-0F12A160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EACB9D-ABEC-B723-E910-B4DFCECC2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114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01C67-7953-26DA-4962-74F12C710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6F1E4F-D574-79C9-AE9E-9D619D2BB5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2372DC-6551-0A9D-435C-1733AD0CF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952DE3-B783-AF30-8533-A4E961C6C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417CDA-31E8-4E89-4418-5689AA02E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7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16FFD6-7071-A65A-B315-7B1ACCB89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60AE10-7C1E-1B13-664E-E1615FD8F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F86421-DB30-CDF0-87CA-D7E1885EB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5E2DE9-A331-BB45-C3F6-0A97844A7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4E0901-12F9-AD46-F6FA-14427B55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D89724F-2ADC-6BB7-6046-F93BD299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25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87AE9-1B7C-BA64-7C14-80E5BEC03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F67D64-3CC8-39D4-4FD6-4609EFBC7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35611F7-BA43-294E-2DA9-AD2E42325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0D7EA0-29CA-7A5E-79C8-57EB026667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BE60A8-0858-CBEC-D5E6-2F16CB4D3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ABB0936-81CF-627C-A125-76892919C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FBB4F1D-EDCB-DA6C-9949-7477B45A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539453-573E-D2CD-35C6-8EB81D594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0355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EDF043-F546-1DF3-4994-11F9421C4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68AEDD-DF46-A68E-9B42-36D6C7F1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1837D3B-04F1-A325-40C2-89AC88547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350FC5-FC4E-456F-5755-E00FDC28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734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58CF3FA-92BD-AEC6-DDC4-35889FCE2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132CE6-51E1-D546-21F8-5FA7AC4A6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9A5FA23-1940-D0EE-AEC0-5DEE248C8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942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8F4043-3FCB-83CF-3C25-65024E6E3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99C1AB-B615-EBB4-C513-61F886481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94DFDE-BE89-C0CC-9E41-12D9FDA1BD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ABB31A-52C2-00A6-B522-9B60A2AAE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77A602-D722-F396-E4B1-0455D2502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9D4AA8-4884-D4C7-CA7D-1C3736F18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250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B1085-0FE4-FB97-C6CE-3E6331249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487E138-F0F5-03CF-EA35-13E4464A5D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C47C5E-0110-5085-A332-80C6529BE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B269D2-1DE6-5922-BC2A-65C01C6BB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7E31A3-B10B-76A0-AA17-93F4DB724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B0B0E5-9303-2545-5D69-55EBA889E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8871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DD5722-9388-807E-C6D8-E0BFD5068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82B0A6-9DCD-B8DD-F7E4-98369E0F7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7ADF1B-B67D-3043-2703-6F8531D83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D682D-3632-44C5-881B-A8FF21137D7A}" type="datetimeFigureOut">
              <a:rPr lang="es-CO" smtClean="0"/>
              <a:t>3/06/2022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7A5876-AC16-2A00-45AB-211BD135B9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3E5A31-B5D6-222E-4FEC-51C7B94127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B91E0-9DC8-4966-8EC2-306A72E8535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52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E4129A-99D8-B65D-9968-E3FB330D6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388" y="3067359"/>
            <a:ext cx="4837612" cy="3571269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O" sz="3300" dirty="0"/>
              <a:t>Fotocopia de cédula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3300" dirty="0"/>
              <a:t>Carta laboral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3300" dirty="0"/>
              <a:t>Extractos bancarios de los últimos tres meses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3300" dirty="0"/>
              <a:t>Declaración de renta ( si declara)</a:t>
            </a:r>
          </a:p>
          <a:p>
            <a:pPr>
              <a:buFont typeface="Wingdings" panose="05000000000000000000" pitchFamily="2" charset="2"/>
              <a:buChar char="ü"/>
            </a:pPr>
            <a:endParaRPr lang="es-CO" sz="3300" dirty="0"/>
          </a:p>
          <a:p>
            <a:pPr>
              <a:buFont typeface="Wingdings" panose="05000000000000000000" pitchFamily="2" charset="2"/>
              <a:buChar char="ü"/>
            </a:pPr>
            <a:endParaRPr lang="es-CO" sz="3300" dirty="0"/>
          </a:p>
          <a:p>
            <a:pPr>
              <a:buFont typeface="Wingdings" panose="05000000000000000000" pitchFamily="2" charset="2"/>
              <a:buChar char="ü"/>
            </a:pPr>
            <a:r>
              <a:rPr lang="es-CO" sz="3300" dirty="0"/>
              <a:t>Fotocopia de cédula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3300" dirty="0"/>
              <a:t>Carta laboral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3300" dirty="0"/>
              <a:t>Extractos bancarios de los últimos tres meses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3300" dirty="0"/>
              <a:t>Declaración de renta ( si declara)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                                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9CB7EFB4-9F8F-D939-3866-248B839804A6}"/>
              </a:ext>
            </a:extLst>
          </p:cNvPr>
          <p:cNvSpPr/>
          <p:nvPr/>
        </p:nvSpPr>
        <p:spPr>
          <a:xfrm>
            <a:off x="1578284" y="283352"/>
            <a:ext cx="10092315" cy="92333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DE LA ASEGURADORA</a:t>
            </a:r>
            <a:endParaRPr lang="es-ES" sz="5400" b="1" cap="none" spc="0" dirty="0">
              <a:ln w="12700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79A45B7-91C7-2872-7C42-55B94A442FE2}"/>
              </a:ext>
            </a:extLst>
          </p:cNvPr>
          <p:cNvSpPr/>
          <p:nvPr/>
        </p:nvSpPr>
        <p:spPr>
          <a:xfrm>
            <a:off x="2440907" y="1177371"/>
            <a:ext cx="8367068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2800" b="1" cap="none" spc="0" dirty="0">
                <a:ln w="66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PARA PERSONA NATURAL/JURÍDICA O INDEPENDIENTE</a:t>
            </a:r>
          </a:p>
        </p:txBody>
      </p:sp>
      <p:sp>
        <p:nvSpPr>
          <p:cNvPr id="8" name="Diagrama de flujo: proceso 7">
            <a:extLst>
              <a:ext uri="{FF2B5EF4-FFF2-40B4-BE49-F238E27FC236}">
                <a16:creationId xmlns:a16="http://schemas.microsoft.com/office/drawing/2014/main" id="{9A610852-79DF-5D97-9C22-8F6020886D16}"/>
              </a:ext>
            </a:extLst>
          </p:cNvPr>
          <p:cNvSpPr/>
          <p:nvPr/>
        </p:nvSpPr>
        <p:spPr>
          <a:xfrm>
            <a:off x="2404534" y="2054009"/>
            <a:ext cx="5799666" cy="829733"/>
          </a:xfrm>
          <a:prstGeom prst="flowChartProcess">
            <a:avLst/>
          </a:prstGeom>
          <a:solidFill>
            <a:srgbClr val="C00000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BC39C78-8014-FC90-0781-0D2EF86CBEB8}"/>
              </a:ext>
            </a:extLst>
          </p:cNvPr>
          <p:cNvSpPr/>
          <p:nvPr/>
        </p:nvSpPr>
        <p:spPr>
          <a:xfrm>
            <a:off x="2882900" y="2054009"/>
            <a:ext cx="507153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44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PERSONA NATURAL</a:t>
            </a:r>
          </a:p>
        </p:txBody>
      </p:sp>
      <p:pic>
        <p:nvPicPr>
          <p:cNvPr id="1026" name="Picture 2" descr="Dibujo De Persona Para Colorear - Ultra Coloring Pages">
            <a:extLst>
              <a:ext uri="{FF2B5EF4-FFF2-40B4-BE49-F238E27FC236}">
                <a16:creationId xmlns:a16="http://schemas.microsoft.com/office/drawing/2014/main" id="{FCAA403D-1935-A24C-F9E4-3552DFEAB9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53" r="31137"/>
          <a:stretch/>
        </p:blipFill>
        <p:spPr bwMode="auto">
          <a:xfrm>
            <a:off x="977175" y="1810098"/>
            <a:ext cx="601109" cy="1257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2AA318EE-2810-E9B4-E472-A8EB322D0722}"/>
              </a:ext>
            </a:extLst>
          </p:cNvPr>
          <p:cNvSpPr/>
          <p:nvPr/>
        </p:nvSpPr>
        <p:spPr>
          <a:xfrm>
            <a:off x="3365679" y="3417734"/>
            <a:ext cx="2152805" cy="52322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Arrendatario</a:t>
            </a:r>
            <a:endParaRPr lang="es-ES" sz="2800" b="1" cap="none" spc="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AE6F4CF-B127-EEB7-5C34-C50C44DB0984}"/>
              </a:ext>
            </a:extLst>
          </p:cNvPr>
          <p:cNvSpPr/>
          <p:nvPr/>
        </p:nvSpPr>
        <p:spPr>
          <a:xfrm>
            <a:off x="3391905" y="5192078"/>
            <a:ext cx="2152805" cy="52322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Deudor</a:t>
            </a:r>
            <a:endParaRPr lang="es-ES" sz="2800" b="1" cap="none" spc="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3EEBE705-87D6-F6C7-1777-73D15999A1CA}"/>
              </a:ext>
            </a:extLst>
          </p:cNvPr>
          <p:cNvCxnSpPr/>
          <p:nvPr/>
        </p:nvCxnSpPr>
        <p:spPr>
          <a:xfrm>
            <a:off x="1786467" y="4604084"/>
            <a:ext cx="10148859" cy="0"/>
          </a:xfrm>
          <a:prstGeom prst="line">
            <a:avLst/>
          </a:prstGeom>
          <a:ln/>
          <a:scene3d>
            <a:camera prst="obliqueBottomRigh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8" name="Imagen 17">
            <a:extLst>
              <a:ext uri="{FF2B5EF4-FFF2-40B4-BE49-F238E27FC236}">
                <a16:creationId xmlns:a16="http://schemas.microsoft.com/office/drawing/2014/main" id="{FA1F084E-A7E3-E3E7-A3E5-6A5BB1B822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467" y="5370084"/>
            <a:ext cx="1672115" cy="16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33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proceso 3">
            <a:extLst>
              <a:ext uri="{FF2B5EF4-FFF2-40B4-BE49-F238E27FC236}">
                <a16:creationId xmlns:a16="http://schemas.microsoft.com/office/drawing/2014/main" id="{02B2D3BD-5778-D009-E102-E13E2C928D46}"/>
              </a:ext>
            </a:extLst>
          </p:cNvPr>
          <p:cNvSpPr/>
          <p:nvPr/>
        </p:nvSpPr>
        <p:spPr>
          <a:xfrm>
            <a:off x="1968326" y="398508"/>
            <a:ext cx="5799666" cy="829733"/>
          </a:xfrm>
          <a:prstGeom prst="flowChartProcess">
            <a:avLst/>
          </a:prstGeom>
          <a:solidFill>
            <a:srgbClr val="C00000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57875F86-BC26-EC5D-2BE4-93C497C89CAB}"/>
              </a:ext>
            </a:extLst>
          </p:cNvPr>
          <p:cNvSpPr/>
          <p:nvPr/>
        </p:nvSpPr>
        <p:spPr>
          <a:xfrm>
            <a:off x="2239260" y="398508"/>
            <a:ext cx="507153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44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PERSONA JURÍDICA</a:t>
            </a:r>
          </a:p>
        </p:txBody>
      </p:sp>
      <p:pic>
        <p:nvPicPr>
          <p:cNvPr id="2050" name="Picture 2" descr="Dibujo De Persona De Negocios Para Colorear - Ultra Coloring Pages">
            <a:extLst>
              <a:ext uri="{FF2B5EF4-FFF2-40B4-BE49-F238E27FC236}">
                <a16:creationId xmlns:a16="http://schemas.microsoft.com/office/drawing/2014/main" id="{9D6A5ED5-D568-1DA6-F255-B76AFEFEE4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2" r="13558"/>
          <a:stretch/>
        </p:blipFill>
        <p:spPr bwMode="auto">
          <a:xfrm>
            <a:off x="440259" y="211667"/>
            <a:ext cx="979200" cy="1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00281B13-3830-AFC3-B0C3-31F400BBF257}"/>
              </a:ext>
            </a:extLst>
          </p:cNvPr>
          <p:cNvSpPr/>
          <p:nvPr/>
        </p:nvSpPr>
        <p:spPr>
          <a:xfrm>
            <a:off x="2969355" y="2097693"/>
            <a:ext cx="2152805" cy="52322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Arrendatario</a:t>
            </a:r>
            <a:endParaRPr lang="es-ES" sz="2800" b="1" cap="none" spc="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7E63CF0-443C-7BF2-A68B-661B9CEAA2CE}"/>
              </a:ext>
            </a:extLst>
          </p:cNvPr>
          <p:cNvSpPr/>
          <p:nvPr/>
        </p:nvSpPr>
        <p:spPr>
          <a:xfrm>
            <a:off x="2969354" y="4415736"/>
            <a:ext cx="2152805" cy="52322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Deudor</a:t>
            </a:r>
            <a:endParaRPr lang="es-ES" sz="2800" b="1" cap="none" spc="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BF93A5A6-766F-FC8A-1BEE-ED9B09BC4056}"/>
              </a:ext>
            </a:extLst>
          </p:cNvPr>
          <p:cNvCxnSpPr/>
          <p:nvPr/>
        </p:nvCxnSpPr>
        <p:spPr>
          <a:xfrm>
            <a:off x="1343259" y="3881825"/>
            <a:ext cx="10148859" cy="0"/>
          </a:xfrm>
          <a:prstGeom prst="line">
            <a:avLst/>
          </a:prstGeom>
          <a:ln/>
          <a:scene3d>
            <a:camera prst="obliqueBottomRigh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4D173288-40B4-C88D-F8F6-3FF40FCB9F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2600" y="1665382"/>
            <a:ext cx="6519333" cy="4636085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Certificado de Existencia y Representación legal ( 3 meses)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Fotocopia de la cédula del representante legal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Cámara de comercio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Balance general y estado de resultados (últimos 2 años) y corte en curso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Rut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Declaración  de renta ( si declara)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Extractos bancarios</a:t>
            </a:r>
          </a:p>
          <a:p>
            <a:pPr>
              <a:buFont typeface="Wingdings" panose="05000000000000000000" pitchFamily="2" charset="2"/>
              <a:buChar char="ü"/>
            </a:pPr>
            <a:endParaRPr lang="es-CO" sz="6400" dirty="0"/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Certificado de Existencia y Representación legal ( 3 meses)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Fotocopia de la cédula del representante legal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Cámara de comercio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Balance general y estado de resultados (últimos 2 años) y corte en curso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Rut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Declaración  de renta ( si declara)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6400" dirty="0"/>
              <a:t>Extractos bancarios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                                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087E738-ED88-73BB-A1B6-DDF25832F2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467" y="5370084"/>
            <a:ext cx="1672115" cy="16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0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grama de flujo: proceso 3">
            <a:extLst>
              <a:ext uri="{FF2B5EF4-FFF2-40B4-BE49-F238E27FC236}">
                <a16:creationId xmlns:a16="http://schemas.microsoft.com/office/drawing/2014/main" id="{94657AD8-59D4-863B-6C82-CA9790EF4785}"/>
              </a:ext>
            </a:extLst>
          </p:cNvPr>
          <p:cNvSpPr/>
          <p:nvPr/>
        </p:nvSpPr>
        <p:spPr>
          <a:xfrm>
            <a:off x="1883659" y="429137"/>
            <a:ext cx="5799666" cy="829733"/>
          </a:xfrm>
          <a:prstGeom prst="flowChartProcess">
            <a:avLst/>
          </a:prstGeom>
          <a:solidFill>
            <a:srgbClr val="C00000"/>
          </a:solid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CO" dirty="0">
              <a:ln>
                <a:solidFill>
                  <a:srgbClr val="C00000"/>
                </a:solidFill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5149A46-A1BD-F20C-997D-EB8C5798B79B}"/>
              </a:ext>
            </a:extLst>
          </p:cNvPr>
          <p:cNvSpPr/>
          <p:nvPr/>
        </p:nvSpPr>
        <p:spPr>
          <a:xfrm>
            <a:off x="2247726" y="429137"/>
            <a:ext cx="507153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4400" b="1" cap="none" spc="50" dirty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INDEPENDIENTE</a:t>
            </a:r>
          </a:p>
        </p:txBody>
      </p:sp>
      <p:pic>
        <p:nvPicPr>
          <p:cNvPr id="3076" name="Picture 4" descr="Figura Humana Silueta Icono Vector Ilustración Diseño Ilustraciones Svg,  Vectoriales, Clip Art Vectorizado Libre De Derechos. Image 79385207.">
            <a:extLst>
              <a:ext uri="{FF2B5EF4-FFF2-40B4-BE49-F238E27FC236}">
                <a16:creationId xmlns:a16="http://schemas.microsoft.com/office/drawing/2014/main" id="{EFF2E9DC-C1D4-65F6-EE62-457C51412F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67" r="16189"/>
          <a:stretch/>
        </p:blipFill>
        <p:spPr bwMode="auto">
          <a:xfrm flipH="1">
            <a:off x="397932" y="68774"/>
            <a:ext cx="982133" cy="1550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06C015B8-C545-39BD-C32D-E85A17697755}"/>
              </a:ext>
            </a:extLst>
          </p:cNvPr>
          <p:cNvSpPr/>
          <p:nvPr/>
        </p:nvSpPr>
        <p:spPr>
          <a:xfrm>
            <a:off x="2901622" y="2714565"/>
            <a:ext cx="2152805" cy="52322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Arrendatario</a:t>
            </a:r>
            <a:endParaRPr lang="es-ES" sz="2800" b="1" cap="none" spc="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8C7BA77-0375-91A0-4A6E-3A89864FA8CA}"/>
              </a:ext>
            </a:extLst>
          </p:cNvPr>
          <p:cNvSpPr/>
          <p:nvPr/>
        </p:nvSpPr>
        <p:spPr>
          <a:xfrm>
            <a:off x="2901622" y="4583018"/>
            <a:ext cx="2152805" cy="523220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1" dirty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Deudor</a:t>
            </a:r>
            <a:endParaRPr lang="es-ES" sz="2800" b="1" cap="none" spc="0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FB7F8D86-572F-43C8-ECA9-E8581B09996A}"/>
              </a:ext>
            </a:extLst>
          </p:cNvPr>
          <p:cNvCxnSpPr/>
          <p:nvPr/>
        </p:nvCxnSpPr>
        <p:spPr>
          <a:xfrm>
            <a:off x="1343259" y="3881825"/>
            <a:ext cx="10148859" cy="0"/>
          </a:xfrm>
          <a:prstGeom prst="line">
            <a:avLst/>
          </a:prstGeom>
          <a:ln/>
          <a:scene3d>
            <a:camera prst="obliqueBottomRight"/>
            <a:lightRig rig="threePt" dir="t"/>
          </a:scene3d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9B144D37-2D06-5A5E-5EB6-2E615B89F059}"/>
              </a:ext>
            </a:extLst>
          </p:cNvPr>
          <p:cNvSpPr txBox="1">
            <a:spLocks/>
          </p:cNvSpPr>
          <p:nvPr/>
        </p:nvSpPr>
        <p:spPr>
          <a:xfrm>
            <a:off x="6273800" y="2274982"/>
            <a:ext cx="5105400" cy="33976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s-CO" sz="1700" dirty="0"/>
              <a:t>Fotocopia de la cédula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1700" dirty="0"/>
              <a:t>Rut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1700" dirty="0"/>
              <a:t>Extractos bancarios últimos tres meses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1700" dirty="0"/>
              <a:t>Declaración de renta</a:t>
            </a:r>
          </a:p>
          <a:p>
            <a:pPr>
              <a:buFont typeface="Wingdings" panose="05000000000000000000" pitchFamily="2" charset="2"/>
              <a:buChar char="ü"/>
            </a:pPr>
            <a:endParaRPr lang="es-CO" sz="1700" dirty="0"/>
          </a:p>
          <a:p>
            <a:pPr>
              <a:buFont typeface="Wingdings" panose="05000000000000000000" pitchFamily="2" charset="2"/>
              <a:buChar char="ü"/>
            </a:pPr>
            <a:endParaRPr lang="es-CO" sz="1700" dirty="0"/>
          </a:p>
          <a:p>
            <a:pPr>
              <a:buFont typeface="Wingdings" panose="05000000000000000000" pitchFamily="2" charset="2"/>
              <a:buChar char="ü"/>
            </a:pPr>
            <a:r>
              <a:rPr lang="es-CO" sz="1700" dirty="0"/>
              <a:t>Fotocopia de la cédula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1700" dirty="0"/>
              <a:t>Rut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1700" dirty="0"/>
              <a:t>Extractos bancarios últimos tres meses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O" sz="1700" dirty="0"/>
              <a:t>Declaración de renta</a:t>
            </a:r>
          </a:p>
          <a:p>
            <a:pPr>
              <a:buFont typeface="Wingdings" panose="05000000000000000000" pitchFamily="2" charset="2"/>
              <a:buChar char="ü"/>
            </a:pPr>
            <a:endParaRPr lang="es-CO" sz="6400" dirty="0"/>
          </a:p>
          <a:p>
            <a:pPr>
              <a:buFont typeface="Wingdings" panose="05000000000000000000" pitchFamily="2" charset="2"/>
              <a:buChar char="ü"/>
            </a:pPr>
            <a:endParaRPr lang="es-CO" sz="6400" dirty="0"/>
          </a:p>
          <a:p>
            <a:pPr>
              <a:buFont typeface="Wingdings" panose="05000000000000000000" pitchFamily="2" charset="2"/>
              <a:buChar char="ü"/>
            </a:pPr>
            <a:endParaRPr lang="es-CO" sz="6400" dirty="0"/>
          </a:p>
          <a:p>
            <a:pPr>
              <a:buFont typeface="Wingdings" panose="05000000000000000000" pitchFamily="2" charset="2"/>
              <a:buChar char="ü"/>
            </a:pPr>
            <a:endParaRPr lang="es-CO" sz="6400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B74648EB-1993-32A4-FECD-89B256EF85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467" y="5370084"/>
            <a:ext cx="1672115" cy="16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20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7E4E7EDB-3381-65B7-3B1F-EC7D41C5993F}"/>
              </a:ext>
            </a:extLst>
          </p:cNvPr>
          <p:cNvSpPr/>
          <p:nvPr/>
        </p:nvSpPr>
        <p:spPr>
          <a:xfrm>
            <a:off x="1617133" y="1354667"/>
            <a:ext cx="9160934" cy="346286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ctr"/>
            <a:r>
              <a:rPr lang="es-CO" sz="44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IMPORTANTE</a:t>
            </a:r>
          </a:p>
          <a:p>
            <a:pPr>
              <a:lnSpc>
                <a:spcPct val="150000"/>
              </a:lnSpc>
            </a:pPr>
            <a:r>
              <a:rPr lang="es-CO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La aseguradora cobra un valor por el estudio, equivalente al 5% mas IVA del valor del canon.</a:t>
            </a:r>
          </a:p>
          <a:p>
            <a:pPr>
              <a:lnSpc>
                <a:spcPct val="150000"/>
              </a:lnSpc>
            </a:pPr>
            <a:r>
              <a:rPr lang="es-CO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Si esta solicitud es aprobada por la aseguradora y se efectúa el contrato de arrendamiento con la empresa ARRENDAMIENTOS MABEL OCHOA S.A.S, se genera una comisión equivalente al 20% + IVA del valor del canon y adicional un valor de $50.000 de papelería</a:t>
            </a:r>
          </a:p>
          <a:p>
            <a:pPr algn="ctr"/>
            <a:endParaRPr lang="es-CO" sz="44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DD5E6C4-5816-3E63-CFD3-1F37D5650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467" y="5370084"/>
            <a:ext cx="1672115" cy="169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65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249</Words>
  <Application>Microsoft Office PowerPoint</Application>
  <PresentationFormat>Panorámica</PresentationFormat>
  <Paragraphs>56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Sara Maldonado Arango</dc:creator>
  <cp:lastModifiedBy>Sara Maldonado Arango</cp:lastModifiedBy>
  <cp:revision>1</cp:revision>
  <dcterms:created xsi:type="dcterms:W3CDTF">2022-06-03T16:22:45Z</dcterms:created>
  <dcterms:modified xsi:type="dcterms:W3CDTF">2022-06-03T16:28:57Z</dcterms:modified>
</cp:coreProperties>
</file>